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7" r:id="rId3"/>
    <p:sldId id="349" r:id="rId4"/>
    <p:sldId id="348" r:id="rId5"/>
    <p:sldId id="261" r:id="rId6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8" d="100"/>
          <a:sy n="68" d="100"/>
        </p:scale>
        <p:origin x="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LANEACI&#211;N\Desktop\PLANEACION%202020\ANALISIS%20PRECEPCION%20DEL%20CLIEN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LANEACION%202020\IV%20SEGUIMIENTO%20PLAN%20DE%20ACCION%20INTENALCO%202020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LANEACI&#211;N\Desktop\PLANEACION%202020\ANALISIS%20PRECEPCION%20DEL%20CLIENT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EJECUCION PLAN ESTRATEGICO</a:t>
            </a:r>
            <a:r>
              <a:rPr lang="en-US" baseline="0" dirty="0"/>
              <a:t> </a:t>
            </a:r>
          </a:p>
          <a:p>
            <a:pPr>
              <a:defRPr/>
            </a:pPr>
            <a:r>
              <a:rPr lang="en-US" baseline="0" dirty="0"/>
              <a:t>DIC 31 DE 2020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9E05-4D16-91EF-47633AD1BA07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98%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05-4D16-91EF-47633AD1BA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Hoja1!$C$2:$C$3</c:f>
              <c:strCache>
                <c:ptCount val="2"/>
                <c:pt idx="0">
                  <c:v>Meta</c:v>
                </c:pt>
                <c:pt idx="1">
                  <c:v>IV trimestre</c:v>
                </c:pt>
              </c:strCache>
            </c:strRef>
          </c:cat>
          <c:val>
            <c:numRef>
              <c:f>Hoja1!$D$2:$D$3</c:f>
              <c:numCache>
                <c:formatCode>0%</c:formatCode>
                <c:ptCount val="2"/>
                <c:pt idx="0">
                  <c:v>1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05-4D16-91EF-47633AD1BA0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802937856"/>
        <c:axId val="1802938688"/>
      </c:barChart>
      <c:catAx>
        <c:axId val="180293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02938688"/>
        <c:crosses val="autoZero"/>
        <c:auto val="1"/>
        <c:lblAlgn val="ctr"/>
        <c:lblOffset val="100"/>
        <c:noMultiLvlLbl val="0"/>
      </c:catAx>
      <c:valAx>
        <c:axId val="1802938688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0293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CO"/>
              <a:t>PLAN DE ACCION INTENALCO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AVANCE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9BE2-4AE3-B5DD-244B8D56CB8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ORGANIZACIÓN, ADMINISTRACIÓN Y GESTIÓN</c:v>
                </c:pt>
                <c:pt idx="1">
                  <c:v>FORMACIÓN Y AMPLIACIÓN DE COBERTURA</c:v>
                </c:pt>
                <c:pt idx="2">
                  <c:v>INVESTIGACION</c:v>
                </c:pt>
                <c:pt idx="3">
                  <c:v>EXTENSIÓN Y PROYECCION SOCIAL</c:v>
                </c:pt>
                <c:pt idx="4">
                  <c:v>BIENESTAR INSTITUCIONAL</c:v>
                </c:pt>
                <c:pt idx="5">
                  <c:v>TOTAL EJECUCION PLAN DE ACCIÓN 2020</c:v>
                </c:pt>
              </c:strCache>
            </c:strRef>
          </c:cat>
          <c:val>
            <c:numRef>
              <c:f>Hoja1!$B$2:$B$7</c:f>
              <c:numCache>
                <c:formatCode>0%</c:formatCode>
                <c:ptCount val="6"/>
                <c:pt idx="0">
                  <c:v>0.9</c:v>
                </c:pt>
                <c:pt idx="1">
                  <c:v>0.9</c:v>
                </c:pt>
                <c:pt idx="2">
                  <c:v>0.88</c:v>
                </c:pt>
                <c:pt idx="3">
                  <c:v>0.92</c:v>
                </c:pt>
                <c:pt idx="4">
                  <c:v>0.95</c:v>
                </c:pt>
                <c:pt idx="5">
                  <c:v>0.90999999999999992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E2-4AE3-B5DD-244B8D56C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535381776"/>
        <c:axId val="1881431104"/>
      </c:barChart>
      <c:catAx>
        <c:axId val="1535381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1431104"/>
        <c:crosses val="autoZero"/>
        <c:auto val="1"/>
        <c:lblAlgn val="ctr"/>
        <c:lblOffset val="100"/>
        <c:noMultiLvlLbl val="0"/>
      </c:catAx>
      <c:valAx>
        <c:axId val="1881431104"/>
        <c:scaling>
          <c:orientation val="minMax"/>
          <c:min val="0.1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3538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EJECUCION PLAN SECTORIAL </a:t>
            </a:r>
            <a:r>
              <a:rPr lang="en-US" baseline="0" dirty="0"/>
              <a:t>2020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FE8A-487A-A8B6-2E913B7A38CA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95%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8A-487A-A8B6-2E913B7A38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Hoja1!$C$2:$C$3</c:f>
              <c:strCache>
                <c:ptCount val="2"/>
                <c:pt idx="0">
                  <c:v>Meta</c:v>
                </c:pt>
                <c:pt idx="1">
                  <c:v>IV trimestre</c:v>
                </c:pt>
              </c:strCache>
            </c:strRef>
          </c:cat>
          <c:val>
            <c:numRef>
              <c:f>Hoja1!$D$2:$D$3</c:f>
              <c:numCache>
                <c:formatCode>0%</c:formatCode>
                <c:ptCount val="2"/>
                <c:pt idx="0">
                  <c:v>1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8A-487A-A8B6-2E913B7A38C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802937856"/>
        <c:axId val="1802938688"/>
      </c:barChart>
      <c:catAx>
        <c:axId val="180293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02938688"/>
        <c:crosses val="autoZero"/>
        <c:auto val="1"/>
        <c:lblAlgn val="ctr"/>
        <c:lblOffset val="100"/>
        <c:noMultiLvlLbl val="0"/>
      </c:catAx>
      <c:valAx>
        <c:axId val="1802938688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0293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22/01/2021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22/01/2021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s-CO" sz="4000" b="1" dirty="0"/>
            </a:br>
            <a:br>
              <a:rPr lang="es-CO" b="1" dirty="0"/>
            </a:br>
            <a:r>
              <a:rPr lang="es-CO" sz="3600" b="1" dirty="0"/>
              <a:t>RESULTADOS METAS DE GOBIERNO </a:t>
            </a:r>
            <a:br>
              <a:rPr lang="es-CO" sz="3600" dirty="0"/>
            </a:br>
            <a:br>
              <a:rPr lang="es-CO" sz="3600" dirty="0"/>
            </a:b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/>
              <a:t>II TRIMESTRE 2019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336704" cy="11430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AVANCES PLAN ESTRATEGICO</a:t>
            </a:r>
            <a:br>
              <a:rPr lang="es-ES" b="1" dirty="0"/>
            </a:br>
            <a:r>
              <a:rPr lang="es-ES" b="1" dirty="0"/>
              <a:t>IV TRIMESTRE 2019</a:t>
            </a:r>
            <a:endParaRPr lang="en-U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0618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86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AVANCES PLAN DE ACCIÓN </a:t>
            </a:r>
            <a:br>
              <a:rPr lang="es-ES" b="1" dirty="0"/>
            </a:br>
            <a:r>
              <a:rPr lang="es-ES" b="1" dirty="0"/>
              <a:t>IV TRIMESTRE 2020</a:t>
            </a:r>
            <a:endParaRPr lang="en-US" b="1" dirty="0"/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1BA44964-4F05-4A38-AF64-F1907EEB65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7086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51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AVANCES PLAN SECTORIAL </a:t>
            </a:r>
            <a:br>
              <a:rPr lang="es-ES" b="1" dirty="0"/>
            </a:br>
            <a:r>
              <a:rPr lang="es-ES" b="1" dirty="0"/>
              <a:t>IV </a:t>
            </a:r>
            <a:r>
              <a:rPr lang="es-ES" b="1"/>
              <a:t>TRIMESTRE 2020</a:t>
            </a:r>
            <a:endParaRPr lang="en-US" b="1" dirty="0"/>
          </a:p>
        </p:txBody>
      </p:sp>
      <p:graphicFrame>
        <p:nvGraphicFramePr>
          <p:cNvPr id="5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6237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/>
          </a:p>
          <a:p>
            <a:pPr marL="0" indent="0" algn="ctr">
              <a:buNone/>
            </a:pPr>
            <a:r>
              <a:rPr lang="es-CO" sz="6000" b="1" dirty="0"/>
              <a:t>GRACIAS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10712</TotalTime>
  <Words>61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  RESULTADOS METAS DE GOBIERNO    </vt:lpstr>
      <vt:lpstr>AVANCES PLAN ESTRATEGICO IV TRIMESTRE 2019</vt:lpstr>
      <vt:lpstr>AVANCES PLAN DE ACCIÓN  IV TRIMESTRE 2020</vt:lpstr>
      <vt:lpstr>AVANCES PLAN SECTORIAL  IV TRIMESTRE 2020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Martinez Vergara Jorge Eduardo</cp:lastModifiedBy>
  <cp:revision>177</cp:revision>
  <cp:lastPrinted>2012-12-13T14:01:17Z</cp:lastPrinted>
  <dcterms:created xsi:type="dcterms:W3CDTF">2012-12-10T14:54:50Z</dcterms:created>
  <dcterms:modified xsi:type="dcterms:W3CDTF">2021-01-22T21:21:16Z</dcterms:modified>
</cp:coreProperties>
</file>