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7" r:id="rId3"/>
    <p:sldId id="349" r:id="rId4"/>
    <p:sldId id="348" r:id="rId5"/>
    <p:sldId id="261" r:id="rId6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ESTRATEGICO </a:t>
            </a:r>
          </a:p>
          <a:p>
            <a:pPr>
              <a:defRPr/>
            </a:pPr>
            <a:r>
              <a:rPr lang="en-US" baseline="0"/>
              <a:t>II TRIMESTRE 2019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(2).xlsx]Hoja1'!$D$8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9-4065-AD13-4EFE60B802B4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(2).xlsx]Hoja1'!$E$8</c:f>
            </c:numRef>
          </c:val>
          <c:extLst>
            <c:ext xmlns:c16="http://schemas.microsoft.com/office/drawing/2014/chart" uri="{C3380CC4-5D6E-409C-BE32-E72D297353CC}">
              <c16:uniqueId val="{00000001-AE79-4065-AD13-4EFE60B802B4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(2).xlsx]Hoja1'!$F$8</c:f>
            </c:numRef>
          </c:val>
          <c:extLst>
            <c:ext xmlns:c16="http://schemas.microsoft.com/office/drawing/2014/chart" uri="{C3380CC4-5D6E-409C-BE32-E72D297353CC}">
              <c16:uniqueId val="{00000002-AE79-4065-AD13-4EFE60B802B4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(2).xlsx]Hoja1'!$G$8</c:f>
            </c:numRef>
          </c:val>
          <c:extLst>
            <c:ext xmlns:c16="http://schemas.microsoft.com/office/drawing/2014/chart" uri="{C3380CC4-5D6E-409C-BE32-E72D297353CC}">
              <c16:uniqueId val="{00000003-AE79-4065-AD13-4EFE60B802B4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(2).xlsx]Hoja1'!$H$8</c:f>
            </c:numRef>
          </c:val>
          <c:extLst>
            <c:ext xmlns:c16="http://schemas.microsoft.com/office/drawing/2014/chart" uri="{C3380CC4-5D6E-409C-BE32-E72D297353CC}">
              <c16:uniqueId val="{00000004-AE79-4065-AD13-4EFE60B802B4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(2).xlsx]Hoja1'!$I$8</c:f>
            </c:numRef>
          </c:val>
          <c:extLst>
            <c:ext xmlns:c16="http://schemas.microsoft.com/office/drawing/2014/chart" uri="{C3380CC4-5D6E-409C-BE32-E72D297353CC}">
              <c16:uniqueId val="{00000005-AE79-4065-AD13-4EFE60B802B4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(2).xlsx]Hoja1'!$J$8</c:f>
            </c:numRef>
          </c:val>
          <c:extLst>
            <c:ext xmlns:c16="http://schemas.microsoft.com/office/drawing/2014/chart" uri="{C3380CC4-5D6E-409C-BE32-E72D297353CC}">
              <c16:uniqueId val="{00000006-AE79-4065-AD13-4EFE60B802B4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(2).xlsx]Hoja1'!$K$8</c:f>
            </c:numRef>
          </c:val>
          <c:extLst>
            <c:ext xmlns:c16="http://schemas.microsoft.com/office/drawing/2014/chart" uri="{C3380CC4-5D6E-409C-BE32-E72D297353CC}">
              <c16:uniqueId val="{00000007-AE79-4065-AD13-4EFE60B802B4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(2).xlsx]Hoja1'!$L$8</c:f>
            </c:numRef>
          </c:val>
          <c:extLst>
            <c:ext xmlns:c16="http://schemas.microsoft.com/office/drawing/2014/chart" uri="{C3380CC4-5D6E-409C-BE32-E72D297353CC}">
              <c16:uniqueId val="{00000008-AE79-4065-AD13-4EFE60B802B4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(2).xlsx]Hoja1'!$M$8</c:f>
            </c:numRef>
          </c:val>
          <c:extLst>
            <c:ext xmlns:c16="http://schemas.microsoft.com/office/drawing/2014/chart" uri="{C3380CC4-5D6E-409C-BE32-E72D297353CC}">
              <c16:uniqueId val="{00000009-AE79-4065-AD13-4EFE60B802B4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(2).xlsx]Hoja1'!$N$8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79-4065-AD13-4EFE60B80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8060655"/>
        <c:axId val="1538055663"/>
        <c:axId val="0"/>
      </c:bar3DChart>
      <c:catAx>
        <c:axId val="153806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055663"/>
        <c:crosses val="autoZero"/>
        <c:auto val="1"/>
        <c:lblAlgn val="ctr"/>
        <c:lblOffset val="100"/>
        <c:noMultiLvlLbl val="0"/>
      </c:catAx>
      <c:valAx>
        <c:axId val="153805566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06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EJECUCIÓN PLAN DE ACCIÓN</a:t>
            </a:r>
          </a:p>
          <a:p>
            <a:pPr>
              <a:defRPr/>
            </a:pPr>
            <a:r>
              <a:rPr lang="es-ES" dirty="0" smtClean="0"/>
              <a:t>I</a:t>
            </a:r>
            <a:r>
              <a:rPr lang="es-ES" baseline="0" dirty="0" smtClean="0"/>
              <a:t>I TRIMESTRE 2019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3-40F8-8E27-46DBC29B6EDC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4F63-40F8-8E27-46DBC29B6EDC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4F63-40F8-8E27-46DBC29B6EDC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4F63-40F8-8E27-46DBC29B6EDC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4F63-40F8-8E27-46DBC29B6EDC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4F63-40F8-8E27-46DBC29B6EDC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4F63-40F8-8E27-46DBC29B6EDC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4F63-40F8-8E27-46DBC29B6EDC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4F63-40F8-8E27-46DBC29B6EDC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4F63-40F8-8E27-46DBC29B6EDC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63-40F8-8E27-46DBC29B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2784719"/>
        <c:axId val="1532788047"/>
        <c:axId val="0"/>
      </c:bar3DChart>
      <c:catAx>
        <c:axId val="153278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788047"/>
        <c:crosses val="autoZero"/>
        <c:auto val="1"/>
        <c:lblAlgn val="ctr"/>
        <c:lblOffset val="100"/>
        <c:noMultiLvlLbl val="0"/>
      </c:catAx>
      <c:valAx>
        <c:axId val="1532788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2784719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 PLAN SECTORIAL </a:t>
            </a:r>
          </a:p>
          <a:p>
            <a:pPr>
              <a:defRPr/>
            </a:pPr>
            <a:r>
              <a:rPr lang="en-US"/>
              <a:t>II</a:t>
            </a:r>
            <a:r>
              <a:rPr lang="en-US" baseline="0"/>
              <a:t> TRIMESTRE 2019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(2).xlsx]Hoja1'!$D$10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E-4880-B07A-D2BFBBB3AB4A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(2).xlsx]Hoja1'!$E$10</c:f>
            </c:numRef>
          </c:val>
          <c:extLst>
            <c:ext xmlns:c16="http://schemas.microsoft.com/office/drawing/2014/chart" uri="{C3380CC4-5D6E-409C-BE32-E72D297353CC}">
              <c16:uniqueId val="{00000001-E9AE-4880-B07A-D2BFBBB3AB4A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(2).xlsx]Hoja1'!$F$10</c:f>
            </c:numRef>
          </c:val>
          <c:extLst>
            <c:ext xmlns:c16="http://schemas.microsoft.com/office/drawing/2014/chart" uri="{C3380CC4-5D6E-409C-BE32-E72D297353CC}">
              <c16:uniqueId val="{00000002-E9AE-4880-B07A-D2BFBBB3AB4A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(2).xlsx]Hoja1'!$G$10</c:f>
            </c:numRef>
          </c:val>
          <c:extLst>
            <c:ext xmlns:c16="http://schemas.microsoft.com/office/drawing/2014/chart" uri="{C3380CC4-5D6E-409C-BE32-E72D297353CC}">
              <c16:uniqueId val="{00000003-E9AE-4880-B07A-D2BFBBB3AB4A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(2).xlsx]Hoja1'!$H$10</c:f>
            </c:numRef>
          </c:val>
          <c:extLst>
            <c:ext xmlns:c16="http://schemas.microsoft.com/office/drawing/2014/chart" uri="{C3380CC4-5D6E-409C-BE32-E72D297353CC}">
              <c16:uniqueId val="{00000004-E9AE-4880-B07A-D2BFBBB3AB4A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(2).xlsx]Hoja1'!$I$10</c:f>
            </c:numRef>
          </c:val>
          <c:extLst>
            <c:ext xmlns:c16="http://schemas.microsoft.com/office/drawing/2014/chart" uri="{C3380CC4-5D6E-409C-BE32-E72D297353CC}">
              <c16:uniqueId val="{00000005-E9AE-4880-B07A-D2BFBBB3AB4A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(2).xlsx]Hoja1'!$J$10</c:f>
            </c:numRef>
          </c:val>
          <c:extLst>
            <c:ext xmlns:c16="http://schemas.microsoft.com/office/drawing/2014/chart" uri="{C3380CC4-5D6E-409C-BE32-E72D297353CC}">
              <c16:uniqueId val="{00000006-E9AE-4880-B07A-D2BFBBB3AB4A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(2).xlsx]Hoja1'!$K$10</c:f>
            </c:numRef>
          </c:val>
          <c:extLst>
            <c:ext xmlns:c16="http://schemas.microsoft.com/office/drawing/2014/chart" uri="{C3380CC4-5D6E-409C-BE32-E72D297353CC}">
              <c16:uniqueId val="{00000007-E9AE-4880-B07A-D2BFBBB3AB4A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(2).xlsx]Hoja1'!$L$10</c:f>
            </c:numRef>
          </c:val>
          <c:extLst>
            <c:ext xmlns:c16="http://schemas.microsoft.com/office/drawing/2014/chart" uri="{C3380CC4-5D6E-409C-BE32-E72D297353CC}">
              <c16:uniqueId val="{00000008-E9AE-4880-B07A-D2BFBBB3AB4A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(2).xlsx]Hoja1'!$M$10</c:f>
            </c:numRef>
          </c:val>
          <c:extLst>
            <c:ext xmlns:c16="http://schemas.microsoft.com/office/drawing/2014/chart" uri="{C3380CC4-5D6E-409C-BE32-E72D297353CC}">
              <c16:uniqueId val="{00000009-E9AE-4880-B07A-D2BFBBB3AB4A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(2).xlsx]Hoja1'!$N$10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9AE-4880-B07A-D2BFBBB3A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4209167"/>
        <c:axId val="1454210415"/>
        <c:axId val="0"/>
      </c:bar3DChart>
      <c:catAx>
        <c:axId val="1454209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10415"/>
        <c:crosses val="autoZero"/>
        <c:auto val="1"/>
        <c:lblAlgn val="ctr"/>
        <c:lblOffset val="100"/>
        <c:noMultiLvlLbl val="0"/>
      </c:catAx>
      <c:valAx>
        <c:axId val="14542104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09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II </a:t>
            </a:r>
            <a:r>
              <a:rPr lang="es-CO" b="1" dirty="0"/>
              <a:t>TRIMESTRE </a:t>
            </a:r>
            <a:r>
              <a:rPr lang="es-CO" b="1" dirty="0" smtClean="0"/>
              <a:t>2019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33670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</a:t>
            </a:r>
            <a:r>
              <a:rPr lang="es-ES" b="1" dirty="0" smtClean="0"/>
              <a:t>ESTRATEGICO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II </a:t>
            </a:r>
            <a:r>
              <a:rPr lang="es-ES" b="1" dirty="0" smtClean="0"/>
              <a:t>TRIMESTRE </a:t>
            </a:r>
            <a:r>
              <a:rPr lang="es-ES" b="1" dirty="0" smtClean="0"/>
              <a:t>2019</a:t>
            </a:r>
            <a:endParaRPr lang="en-US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8958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II </a:t>
            </a:r>
            <a:r>
              <a:rPr lang="es-ES" b="1" dirty="0" smtClean="0"/>
              <a:t>TRIMESTRE </a:t>
            </a:r>
            <a:r>
              <a:rPr lang="es-ES" b="1" dirty="0" smtClean="0"/>
              <a:t>2019</a:t>
            </a:r>
            <a:endParaRPr lang="en-US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155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51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II TRIMESTRE 2019</a:t>
            </a:r>
            <a:endParaRPr lang="en-US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10676</TotalTime>
  <Words>39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RESULTADOS METAS DE GOBIERNO    </vt:lpstr>
      <vt:lpstr>AVANCES PLAN ESTRATEGICO II TRIMESTRE 2019</vt:lpstr>
      <vt:lpstr>AVANCES PLAN DE ACCION  II TRIMESTRE 2019</vt:lpstr>
      <vt:lpstr>AVANCES PLAN SECTORIAL  II TRIMESTRE 2019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172</cp:revision>
  <cp:lastPrinted>2012-12-13T14:01:17Z</cp:lastPrinted>
  <dcterms:created xsi:type="dcterms:W3CDTF">2012-12-10T14:54:50Z</dcterms:created>
  <dcterms:modified xsi:type="dcterms:W3CDTF">2019-08-30T17:09:06Z</dcterms:modified>
</cp:coreProperties>
</file>