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7" r:id="rId3"/>
    <p:sldId id="348" r:id="rId4"/>
    <p:sldId id="261" r:id="rId5"/>
  </p:sldIdLst>
  <p:sldSz cx="9144000" cy="6858000" type="screen4x3"/>
  <p:notesSz cx="6888163" cy="100171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laneación" initials="P" lastIdx="1" clrIdx="0">
    <p:extLst>
      <p:ext uri="{19B8F6BF-5375-455C-9EA6-DF929625EA0E}">
        <p15:presenceInfo xmlns:p15="http://schemas.microsoft.com/office/powerpoint/2012/main" userId="Planeació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 varScale="1">
        <p:scale>
          <a:sx n="109" d="100"/>
          <a:sy n="109" d="100"/>
        </p:scale>
        <p:origin x="105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EJECUCION PLAN DE ACCIÓN</a:t>
            </a:r>
          </a:p>
          <a:p>
            <a:pPr>
              <a:defRPr/>
            </a:pPr>
            <a:r>
              <a:rPr lang="en-US"/>
              <a:t>I TRIMESTRE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F55A-4DF7-AEA5-E178C1243026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F55A-4DF7-AEA5-E178C1243026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F55A-4DF7-AEA5-E178C1243026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F55A-4DF7-AEA5-E178C1243026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F55A-4DF7-AEA5-E178C1243026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F55A-4DF7-AEA5-E178C1243026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F55A-4DF7-AEA5-E178C1243026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F55A-4DF7-AEA5-E178C1243026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5A-4DF7-AEA5-E178C1243026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F55A-4DF7-AEA5-E178C1243026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5A-4DF7-AEA5-E178C1243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0939503"/>
        <c:axId val="1460939919"/>
        <c:axId val="0"/>
      </c:bar3DChart>
      <c:catAx>
        <c:axId val="1460939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0939919"/>
        <c:crosses val="autoZero"/>
        <c:auto val="1"/>
        <c:lblAlgn val="ctr"/>
        <c:lblOffset val="100"/>
        <c:noMultiLvlLbl val="0"/>
      </c:catAx>
      <c:valAx>
        <c:axId val="146093991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93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EJECUCION PLAN SECTORIAL</a:t>
            </a:r>
          </a:p>
          <a:p>
            <a:pPr>
              <a:defRPr/>
            </a:pPr>
            <a:r>
              <a:rPr lang="en-US"/>
              <a:t>I TRIMESTRE 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'[EJECUCION PLAN ESTRATEGICO A 2018 (2).xlsx]Hoja1'!$D$7</c:f>
              <c:strCache>
                <c:ptCount val="1"/>
                <c:pt idx="0">
                  <c:v>II TRIMESTRE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(2).xlsx]Hoja1'!$D$9</c:f>
            </c:numRef>
          </c:val>
          <c:extLst>
            <c:ext xmlns:c16="http://schemas.microsoft.com/office/drawing/2014/chart" uri="{C3380CC4-5D6E-409C-BE32-E72D297353CC}">
              <c16:uniqueId val="{00000000-6001-4A43-8F99-B3A6FEC3C71E}"/>
            </c:ext>
          </c:extLst>
        </c:ser>
        <c:ser>
          <c:idx val="1"/>
          <c:order val="1"/>
          <c:tx>
            <c:strRef>
              <c:f>'[EJECUCION PLAN ESTRATEGICO A 2018 (2).xlsx]Hoja1'!$E$7</c:f>
              <c:strCache>
                <c:ptCount val="1"/>
                <c:pt idx="0">
                  <c:v>I TRIMESTRE 2019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(2).xlsx]Hoja1'!$E$9</c:f>
            </c:numRef>
          </c:val>
          <c:extLst>
            <c:ext xmlns:c16="http://schemas.microsoft.com/office/drawing/2014/chart" uri="{C3380CC4-5D6E-409C-BE32-E72D297353CC}">
              <c16:uniqueId val="{00000001-6001-4A43-8F99-B3A6FEC3C71E}"/>
            </c:ext>
          </c:extLst>
        </c:ser>
        <c:ser>
          <c:idx val="2"/>
          <c:order val="2"/>
          <c:tx>
            <c:strRef>
              <c:f>'[EJECUCION PLAN ESTRATEGICO A 2018 (2).xlsx]Hoja1'!$F$7</c:f>
              <c:strCache>
                <c:ptCount val="1"/>
                <c:pt idx="0">
                  <c:v>IV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(2).xlsx]Hoja1'!$F$9</c:f>
            </c:numRef>
          </c:val>
          <c:extLst>
            <c:ext xmlns:c16="http://schemas.microsoft.com/office/drawing/2014/chart" uri="{C3380CC4-5D6E-409C-BE32-E72D297353CC}">
              <c16:uniqueId val="{00000002-6001-4A43-8F99-B3A6FEC3C71E}"/>
            </c:ext>
          </c:extLst>
        </c:ser>
        <c:ser>
          <c:idx val="3"/>
          <c:order val="3"/>
          <c:tx>
            <c:strRef>
              <c:f>'[EJECUCION PLAN ESTRATEGICO A 2018 (2).xlsx]Hoja1'!$G$7</c:f>
              <c:strCache>
                <c:ptCount val="1"/>
                <c:pt idx="0">
                  <c:v>III TRIMESTRE 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(2).xlsx]Hoja1'!$G$9</c:f>
            </c:numRef>
          </c:val>
          <c:extLst>
            <c:ext xmlns:c16="http://schemas.microsoft.com/office/drawing/2014/chart" uri="{C3380CC4-5D6E-409C-BE32-E72D297353CC}">
              <c16:uniqueId val="{00000003-6001-4A43-8F99-B3A6FEC3C71E}"/>
            </c:ext>
          </c:extLst>
        </c:ser>
        <c:ser>
          <c:idx val="4"/>
          <c:order val="4"/>
          <c:tx>
            <c:strRef>
              <c:f>'[EJECUCION PLAN ESTRATEGICO A 2018 (2).xlsx]Hoja1'!$H$7</c:f>
              <c:strCache>
                <c:ptCount val="1"/>
                <c:pt idx="0">
                  <c:v>II TRIMESTRE 2018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(2).xlsx]Hoja1'!$H$9</c:f>
            </c:numRef>
          </c:val>
          <c:extLst>
            <c:ext xmlns:c16="http://schemas.microsoft.com/office/drawing/2014/chart" uri="{C3380CC4-5D6E-409C-BE32-E72D297353CC}">
              <c16:uniqueId val="{00000004-6001-4A43-8F99-B3A6FEC3C71E}"/>
            </c:ext>
          </c:extLst>
        </c:ser>
        <c:ser>
          <c:idx val="5"/>
          <c:order val="5"/>
          <c:tx>
            <c:strRef>
              <c:f>'[EJECUCION PLAN ESTRATEGICO A 2018 (2).xlsx]Hoja1'!$I$7</c:f>
              <c:strCache>
                <c:ptCount val="1"/>
                <c:pt idx="0">
                  <c:v>I TRIMESTRE 2018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(2).xlsx]Hoja1'!$I$9</c:f>
            </c:numRef>
          </c:val>
          <c:extLst>
            <c:ext xmlns:c16="http://schemas.microsoft.com/office/drawing/2014/chart" uri="{C3380CC4-5D6E-409C-BE32-E72D297353CC}">
              <c16:uniqueId val="{00000005-6001-4A43-8F99-B3A6FEC3C71E}"/>
            </c:ext>
          </c:extLst>
        </c:ser>
        <c:ser>
          <c:idx val="6"/>
          <c:order val="6"/>
          <c:tx>
            <c:strRef>
              <c:f>'[EJECUCION PLAN ESTRATEGICO A 2018 (2).xlsx]Hoja1'!$J$7</c:f>
              <c:strCache>
                <c:ptCount val="1"/>
                <c:pt idx="0">
                  <c:v>IV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(2).xlsx]Hoja1'!$J$9</c:f>
            </c:numRef>
          </c:val>
          <c:extLst>
            <c:ext xmlns:c16="http://schemas.microsoft.com/office/drawing/2014/chart" uri="{C3380CC4-5D6E-409C-BE32-E72D297353CC}">
              <c16:uniqueId val="{00000006-6001-4A43-8F99-B3A6FEC3C71E}"/>
            </c:ext>
          </c:extLst>
        </c:ser>
        <c:ser>
          <c:idx val="7"/>
          <c:order val="7"/>
          <c:tx>
            <c:strRef>
              <c:f>'[EJECUCION PLAN ESTRATEGICO A 2018 (2).xlsx]Hoja1'!$K$7</c:f>
              <c:strCache>
                <c:ptCount val="1"/>
                <c:pt idx="0">
                  <c:v>III TRIMESTRE 2017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(2).xlsx]Hoja1'!$K$9</c:f>
            </c:numRef>
          </c:val>
          <c:extLst>
            <c:ext xmlns:c16="http://schemas.microsoft.com/office/drawing/2014/chart" uri="{C3380CC4-5D6E-409C-BE32-E72D297353CC}">
              <c16:uniqueId val="{00000007-6001-4A43-8F99-B3A6FEC3C71E}"/>
            </c:ext>
          </c:extLst>
        </c:ser>
        <c:ser>
          <c:idx val="8"/>
          <c:order val="8"/>
          <c:tx>
            <c:strRef>
              <c:f>'[EJECUCION PLAN ESTRATEGICO A 2018 (2).xlsx]Hoja1'!$L$7</c:f>
              <c:strCache>
                <c:ptCount val="1"/>
                <c:pt idx="0">
                  <c:v>II TRIMESTRE 2017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80000"/>
                    <a:lumOff val="2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80000"/>
                    <a:lumOff val="2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80000"/>
                    <a:lumOff val="2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(2).xlsx]Hoja1'!$L$9</c:f>
              <c:numCache>
                <c:formatCode>0%</c:formatCode>
                <c:ptCount val="1"/>
                <c:pt idx="0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001-4A43-8F99-B3A6FEC3C71E}"/>
            </c:ext>
          </c:extLst>
        </c:ser>
        <c:ser>
          <c:idx val="9"/>
          <c:order val="9"/>
          <c:tx>
            <c:strRef>
              <c:f>'[EJECUCION PLAN ESTRATEGICO A 2018 (2).xlsx]Hoja1'!$M$7</c:f>
              <c:strCache>
                <c:ptCount val="1"/>
                <c:pt idx="0">
                  <c:v>I TRIMESTRE 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(2).xlsx]Hoja1'!$M$9</c:f>
            </c:numRef>
          </c:val>
          <c:extLst>
            <c:ext xmlns:c16="http://schemas.microsoft.com/office/drawing/2014/chart" uri="{C3380CC4-5D6E-409C-BE32-E72D297353CC}">
              <c16:uniqueId val="{00000009-6001-4A43-8F99-B3A6FEC3C71E}"/>
            </c:ext>
          </c:extLst>
        </c:ser>
        <c:ser>
          <c:idx val="10"/>
          <c:order val="10"/>
          <c:tx>
            <c:strRef>
              <c:f>'[EJECUCION PLAN ESTRATEGICO A 2018 (2).xlsx]Hoja1'!$N$7</c:f>
              <c:strCache>
                <c:ptCount val="1"/>
                <c:pt idx="0">
                  <c:v>META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8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8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8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'[EJECUCION PLAN ESTRATEGICO A 2018 (2).xlsx]Hoja1'!$C$9</c:f>
              <c:strCache>
                <c:ptCount val="1"/>
                <c:pt idx="0">
                  <c:v>Plan de Accion</c:v>
                </c:pt>
              </c:strCache>
            </c:strRef>
          </c:cat>
          <c:val>
            <c:numRef>
              <c:f>'[EJECUCION PLAN ESTRATEGICO A 2018 (2).xlsx]Hoja1'!$N$9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01-4A43-8F99-B3A6FEC3C7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60939503"/>
        <c:axId val="1460939919"/>
        <c:axId val="0"/>
      </c:bar3DChart>
      <c:catAx>
        <c:axId val="1460939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60939919"/>
        <c:crosses val="autoZero"/>
        <c:auto val="1"/>
        <c:lblAlgn val="ctr"/>
        <c:lblOffset val="100"/>
        <c:noMultiLvlLbl val="0"/>
      </c:catAx>
      <c:valAx>
        <c:axId val="146093991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09395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D1876-C529-4EC4-9639-3087328C6BAE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4DF94-EC19-4C1B-80B7-C8996342869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905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0C98F-C2AE-465D-A9E4-DF16219919B0}" type="datetimeFigureOut">
              <a:rPr lang="es-CO" smtClean="0"/>
              <a:t>30/08/2019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10213" cy="4508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2075" y="9513888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1C772-2BAE-4B16-B49C-9B404400D2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83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899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648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87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1488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662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0437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467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082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207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291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47C55-B16A-44BA-A143-4D5F23B7FC6B}" type="datetimeFigureOut">
              <a:rPr lang="es-CO" smtClean="0"/>
              <a:pPr/>
              <a:t>30/08/2019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F160-048D-4336-B2E5-E75359980420}" type="slidenum">
              <a:rPr lang="es-CO" smtClean="0"/>
              <a:pPr/>
              <a:t>‹Nº›</a:t>
            </a:fld>
            <a:endParaRPr lang="es-CO"/>
          </a:p>
        </p:txBody>
      </p:sp>
      <p:pic>
        <p:nvPicPr>
          <p:cNvPr id="7" name="4 Imagen" descr="G:\LOGO intenalco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8600"/>
            <a:ext cx="1224136" cy="835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SCUDO SOMBRA lo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8344" y="288481"/>
            <a:ext cx="936104" cy="98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86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CO" sz="4000" b="1" dirty="0" smtClean="0"/>
              <a:t/>
            </a:r>
            <a:br>
              <a:rPr lang="es-CO" sz="4000" b="1" dirty="0" smtClean="0"/>
            </a:b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600" b="1" dirty="0" smtClean="0"/>
              <a:t>RESULTADOS METAS DE GOBIERNO </a:t>
            </a: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 smtClean="0"/>
              <a:t/>
            </a:r>
            <a:br>
              <a:rPr lang="es-CO" sz="3600" dirty="0" smtClean="0"/>
            </a:br>
            <a:r>
              <a:rPr lang="es-CO" sz="3600" dirty="0"/>
              <a:t/>
            </a:r>
            <a:br>
              <a:rPr lang="es-CO" sz="3600" dirty="0"/>
            </a:br>
            <a:endParaRPr lang="es-CO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s-CO" b="1" dirty="0"/>
              <a:t>I TRIMESTRE 2017</a:t>
            </a:r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3203848" y="6309320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DE ACCION </a:t>
            </a:r>
            <a:br>
              <a:rPr lang="es-ES" b="1" dirty="0" smtClean="0"/>
            </a:br>
            <a:r>
              <a:rPr lang="es-ES" b="1" dirty="0" smtClean="0"/>
              <a:t>I TRIMESTRE 2017</a:t>
            </a:r>
            <a:endParaRPr lang="en-US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68313" y="184467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486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AVANCES PLAN SECTORIAL TRIMESTRE 2017</a:t>
            </a:r>
            <a:endParaRPr lang="en-US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68313" y="1844675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35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sz="6000" b="1" dirty="0" smtClean="0"/>
          </a:p>
          <a:p>
            <a:pPr marL="0" indent="0" algn="ctr">
              <a:buNone/>
            </a:pPr>
            <a:r>
              <a:rPr lang="es-CO" sz="6000" b="1" dirty="0" smtClean="0"/>
              <a:t>GRACIAS</a:t>
            </a:r>
            <a:endParaRPr lang="es-CO" sz="6000" b="1" dirty="0"/>
          </a:p>
        </p:txBody>
      </p:sp>
      <p:sp>
        <p:nvSpPr>
          <p:cNvPr id="4" name="3 Rectángulo"/>
          <p:cNvSpPr/>
          <p:nvPr/>
        </p:nvSpPr>
        <p:spPr>
          <a:xfrm>
            <a:off x="3707904" y="6287113"/>
            <a:ext cx="236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Intenalco</a:t>
            </a:r>
            <a:r>
              <a:rPr lang="es-CO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s-CO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endParaRPr lang="es-CO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20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10669</TotalTime>
  <Words>32</Words>
  <Application>Microsoft Office PowerPoint</Application>
  <PresentationFormat>Presentación en pantalla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  RESULTADOS METAS DE GOBIERNO    </vt:lpstr>
      <vt:lpstr>AVANCES PLAN DE ACCION  I TRIMESTRE 2017</vt:lpstr>
      <vt:lpstr>AVANCES PLAN SECTORIAL TRIMESTRE 2017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JorgeE</dc:creator>
  <cp:lastModifiedBy>jorge eduardo martinez vergara</cp:lastModifiedBy>
  <cp:revision>169</cp:revision>
  <cp:lastPrinted>2012-12-13T14:01:17Z</cp:lastPrinted>
  <dcterms:created xsi:type="dcterms:W3CDTF">2012-12-10T14:54:50Z</dcterms:created>
  <dcterms:modified xsi:type="dcterms:W3CDTF">2019-08-30T15:55:55Z</dcterms:modified>
</cp:coreProperties>
</file>